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56&#35838;%20%20&#20061;&#20061;&#20056;&#27861;&#34920;(&#23436;&#25972;).cpp" TargetMode="External"/><Relationship Id="rId5" Type="http://schemas.openxmlformats.org/officeDocument/2006/relationships/hyperlink" Target="&#31532;56&#35838;%20%20&#20061;&#20061;&#20056;&#27861;&#34920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142727" y="3491880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56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九九乘法表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" y="3347864"/>
            <a:ext cx="1944216" cy="2438047"/>
          </a:xfrm>
          <a:prstGeom prst="rect">
            <a:avLst/>
          </a:prstGeom>
        </p:spPr>
      </p:pic>
      <p:sp>
        <p:nvSpPr>
          <p:cNvPr id="5" name="AutoShape 899"/>
          <p:cNvSpPr>
            <a:spLocks noChangeArrowheads="1"/>
          </p:cNvSpPr>
          <p:nvPr/>
        </p:nvSpPr>
        <p:spPr bwMode="auto">
          <a:xfrm>
            <a:off x="2668223" y="2748256"/>
            <a:ext cx="3849382" cy="1199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试编一程序，输出九九乘法表。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8" y="1309606"/>
            <a:ext cx="5362575" cy="6943725"/>
          </a:xfrm>
          <a:prstGeom prst="rect">
            <a:avLst/>
          </a:prstGeom>
        </p:spPr>
      </p:pic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622818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06882" y="6228184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06882" y="69214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379859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e3eaead-c37f-422e-9769-699cc2a2ce3c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2023-03-31T09:21:00Z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223E4FCE74B84798B17D9522522511F2_12</vt:lpwstr>
  </property>
  <property fmtid="{D5CDD505-2E9C-101B-9397-08002B2CF9AE}" pid="3" name="KSOProductBuildVer">
    <vt:lpwstr>2052-11.1.0.14036</vt:lpwstr>
  </property>
</Properties>
</file>